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351" r:id="rId167"/>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167" Type="http://schemas.openxmlformats.org/officeDocument/2006/relationships/slide" Target="slides/slide96.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g33c5e4031bd_0_5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5" name="Google Shape;4595;g33c5e4031bd_0_5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73.jpg"/></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64"/>
          <p:cNvSpPr txBox="1"/>
          <p:nvPr>
            <p:ph type="title"/>
          </p:nvPr>
        </p:nvSpPr>
        <p:spPr>
          <a:xfrm>
            <a:off x="457200" y="205974"/>
            <a:ext cx="8229600" cy="9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Survivor Biome </a:t>
            </a:r>
            <a:endParaRPr/>
          </a:p>
          <a:p>
            <a:pPr indent="0" lvl="0" marL="0" rtl="0" algn="l">
              <a:spcBef>
                <a:spcPts val="0"/>
              </a:spcBef>
              <a:spcAft>
                <a:spcPts val="0"/>
              </a:spcAft>
              <a:buNone/>
            </a:pPr>
            <a:r>
              <a:rPr lang="zh-CN"/>
              <a:t>Challenge</a:t>
            </a:r>
            <a:endParaRPr/>
          </a:p>
        </p:txBody>
      </p:sp>
      <p:sp>
        <p:nvSpPr>
          <p:cNvPr id="4598" name="Google Shape;4598;p6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spcBef>
                <a:spcPts val="600"/>
              </a:spcBef>
              <a:spcAft>
                <a:spcPts val="0"/>
              </a:spcAft>
              <a:buNone/>
            </a:pPr>
            <a:r>
              <a:t/>
            </a:r>
            <a:endParaRPr/>
          </a:p>
        </p:txBody>
      </p:sp>
      <p:pic>
        <p:nvPicPr>
          <p:cNvPr id="4599" name="Google Shape;4599;p664">
            <a:hlinkClick r:id="rId3"/>
          </p:cNvPr>
          <p:cNvPicPr preferRelativeResize="0"/>
          <p:nvPr/>
        </p:nvPicPr>
        <p:blipFill>
          <a:blip r:embed="rId4">
            <a:alphaModFix/>
          </a:blip>
          <a:stretch>
            <a:fillRect/>
          </a:stretch>
        </p:blipFill>
        <p:spPr>
          <a:xfrm>
            <a:off x="4268300" y="205975"/>
            <a:ext cx="2433500" cy="18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